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3502789366" r:id="rId1"/>
  </p:sldMasterIdLst>
  <p:notesMasterIdLst>
    <p:notesMasterId r:id="rId15"/>
  </p:notesMasterIdLst>
  <p:sldIdLst>
    <p:sldId id="1905173137" r:id="rId2"/>
    <p:sldId id="141135356" r:id="rId3"/>
    <p:sldId id="1905173146" r:id="rId4"/>
    <p:sldId id="1905173152" r:id="rId5"/>
    <p:sldId id="1905173153" r:id="rId6"/>
    <p:sldId id="1905173135" r:id="rId7"/>
    <p:sldId id="1905173156" r:id="rId8"/>
    <p:sldId id="1905173154" r:id="rId9"/>
    <p:sldId id="1905173148" r:id="rId10"/>
    <p:sldId id="1905173151" r:id="rId11"/>
    <p:sldId id="1905173157" r:id="rId12"/>
    <p:sldId id="1905173158" r:id="rId13"/>
    <p:sldId id="1905173138" r:id="rId14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206FD-5298-4E15-A28B-82C8B614AFEE}" type="datetimeFigureOut">
              <a:rPr lang="zh-CN" altLang="en-US" smtClean="0"/>
              <a:t>2018/1/9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86367-E3BC-402C-88D7-76B615C0D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9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86367-E3BC-402C-88D7-76B615C0D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2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86367-E3BC-402C-88D7-76B615C0D6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7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50353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8287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3592" y="-1772332"/>
            <a:ext cx="11997583" cy="11179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BB8765-BB5C-4699-A9F1-E2FEA24B4844}"/>
              </a:ext>
            </a:extLst>
          </p:cNvPr>
          <p:cNvSpPr txBox="1"/>
          <p:nvPr/>
        </p:nvSpPr>
        <p:spPr>
          <a:xfrm>
            <a:off x="4332926" y="1539570"/>
            <a:ext cx="100623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图解普林斯顿</a:t>
            </a:r>
            <a:endParaRPr lang="en-US" altLang="zh-CN" sz="11800" dirty="0">
              <a:solidFill>
                <a:schemeClr val="bg1"/>
              </a:solidFill>
            </a:endParaRPr>
          </a:p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微积分读本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1F8D70-5337-46CF-A9C7-471776EEF1AD}"/>
              </a:ext>
            </a:extLst>
          </p:cNvPr>
          <p:cNvGrpSpPr/>
          <p:nvPr/>
        </p:nvGrpSpPr>
        <p:grpSpPr>
          <a:xfrm>
            <a:off x="6134805" y="6108925"/>
            <a:ext cx="3778122" cy="2060314"/>
            <a:chOff x="5885421" y="6025797"/>
            <a:chExt cx="3725251" cy="2031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423D844-4E63-473B-9D63-A05E0DB90AF4}"/>
                </a:ext>
              </a:extLst>
            </p:cNvPr>
            <p:cNvGrpSpPr/>
            <p:nvPr/>
          </p:nvGrpSpPr>
          <p:grpSpPr>
            <a:xfrm>
              <a:off x="5885421" y="6025797"/>
              <a:ext cx="3694997" cy="1227058"/>
              <a:chOff x="7603972" y="7852480"/>
              <a:chExt cx="3520227" cy="1018351"/>
            </a:xfrm>
          </p:grpSpPr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03972" y="7852480"/>
                <a:ext cx="3520227" cy="1018351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F5F7F1-EAAD-4C34-A8C4-4B45BA376561}"/>
                  </a:ext>
                </a:extLst>
              </p:cNvPr>
              <p:cNvSpPr txBox="1"/>
              <p:nvPr/>
            </p:nvSpPr>
            <p:spPr>
              <a:xfrm>
                <a:off x="7840928" y="8094223"/>
                <a:ext cx="3111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由  </a:t>
                </a:r>
                <a:r>
                  <a:rPr lang="zh-CN" altLang="en-US" sz="280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遇见数学 </a:t>
                </a:r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倾情制作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99659C-9007-490F-A166-38EF4B66D0E3}"/>
                </a:ext>
              </a:extLst>
            </p:cNvPr>
            <p:cNvSpPr txBox="1"/>
            <p:nvPr/>
          </p:nvSpPr>
          <p:spPr>
            <a:xfrm>
              <a:off x="5885421" y="7533605"/>
              <a:ext cx="3725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微信公众号</a:t>
              </a: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: MeetMath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6811BD31-9D2E-4C3D-AB15-EF8352788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6430" y="6130205"/>
            <a:ext cx="1926620" cy="19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16 定积分基本思想">
            <a:hlinkClick r:id="" action="ppaction://media"/>
            <a:extLst>
              <a:ext uri="{FF2B5EF4-FFF2-40B4-BE49-F238E27FC236}">
                <a16:creationId xmlns:a16="http://schemas.microsoft.com/office/drawing/2014/main" id="{ED453781-8F08-4894-93F7-4041C53CD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4492" y="830472"/>
            <a:ext cx="8799016" cy="868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6 黎曼积分">
            <a:hlinkClick r:id="" action="ppaction://media"/>
            <a:extLst>
              <a:ext uri="{FF2B5EF4-FFF2-40B4-BE49-F238E27FC236}">
                <a16:creationId xmlns:a16="http://schemas.microsoft.com/office/drawing/2014/main" id="{3CABCE0F-75D8-4006-8125-ED1504693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70327" y="357983"/>
            <a:ext cx="8661001" cy="95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4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6 求曲线与y 轴所围成的面积">
            <a:hlinkClick r:id="" action="ppaction://media"/>
            <a:extLst>
              <a:ext uri="{FF2B5EF4-FFF2-40B4-BE49-F238E27FC236}">
                <a16:creationId xmlns:a16="http://schemas.microsoft.com/office/drawing/2014/main" id="{6283C1C9-3ABF-4070-9593-F122DEDE9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90169" y="773799"/>
            <a:ext cx="10177462" cy="87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9104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92" y="392959"/>
            <a:ext cx="12117321" cy="9501081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6091" y="2628289"/>
            <a:ext cx="12359699" cy="188235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4552" y="4510641"/>
            <a:ext cx="2829633" cy="818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592A45-7F87-4C08-8E39-18363A1E80B0}"/>
              </a:ext>
            </a:extLst>
          </p:cNvPr>
          <p:cNvSpPr txBox="1"/>
          <p:nvPr/>
        </p:nvSpPr>
        <p:spPr>
          <a:xfrm>
            <a:off x="7533387" y="4627539"/>
            <a:ext cx="228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遇见数学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7C333-8D84-4360-B9F2-C64D9DBF63F9}"/>
              </a:ext>
            </a:extLst>
          </p:cNvPr>
          <p:cNvSpPr txBox="1"/>
          <p:nvPr/>
        </p:nvSpPr>
        <p:spPr>
          <a:xfrm>
            <a:off x="6984552" y="8374505"/>
            <a:ext cx="537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更多内容请关注微信公众号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: MeetMath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3C5D83D-6E35-4248-9455-DC55D2C6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7036" y="5713639"/>
            <a:ext cx="2064663" cy="2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4651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610540" y="3435340"/>
            <a:ext cx="393671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13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6977157" y="4769427"/>
            <a:ext cx="808426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最优化和线性化</a:t>
            </a:r>
            <a:endParaRPr lang="zh-CN" altLang="en-US" sz="88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13 篱笆为农场最优化问题">
            <a:hlinkClick r:id="" action="ppaction://media"/>
            <a:extLst>
              <a:ext uri="{FF2B5EF4-FFF2-40B4-BE49-F238E27FC236}">
                <a16:creationId xmlns:a16="http://schemas.microsoft.com/office/drawing/2014/main" id="{4BA10115-79C6-4EC1-9870-86E1F57316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1365" y="1368434"/>
            <a:ext cx="11091618" cy="81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6" name="13 微分的几何意义">
            <a:hlinkClick r:id="" action="ppaction://media"/>
            <a:extLst>
              <a:ext uri="{FF2B5EF4-FFF2-40B4-BE49-F238E27FC236}">
                <a16:creationId xmlns:a16="http://schemas.microsoft.com/office/drawing/2014/main" id="{591F6118-C098-4770-B902-34601C68E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6721" y="1226125"/>
            <a:ext cx="14296316" cy="79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3 牛顿迭代法">
            <a:hlinkClick r:id="" action="ppaction://media"/>
            <a:extLst>
              <a:ext uri="{FF2B5EF4-FFF2-40B4-BE49-F238E27FC236}">
                <a16:creationId xmlns:a16="http://schemas.microsoft.com/office/drawing/2014/main" id="{B15F48ED-F1C7-4A75-BF7E-8822F740D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1267" y="1344034"/>
            <a:ext cx="9151752" cy="80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5036078" y="3099367"/>
            <a:ext cx="430991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8287133" y="4204781"/>
            <a:ext cx="4205746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积分</a:t>
            </a:r>
            <a:endParaRPr lang="zh-CN" altLang="en-US" sz="1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1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15 计算速度曲线下的实际面积">
            <a:hlinkClick r:id="" action="ppaction://media"/>
            <a:extLst>
              <a:ext uri="{FF2B5EF4-FFF2-40B4-BE49-F238E27FC236}">
                <a16:creationId xmlns:a16="http://schemas.microsoft.com/office/drawing/2014/main" id="{90F78EAD-A4F7-420F-86A6-A9A9F26BF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4204" y="475078"/>
            <a:ext cx="10859591" cy="93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5 两个特别的估算">
            <a:hlinkClick r:id="" action="ppaction://media"/>
            <a:extLst>
              <a:ext uri="{FF2B5EF4-FFF2-40B4-BE49-F238E27FC236}">
                <a16:creationId xmlns:a16="http://schemas.microsoft.com/office/drawing/2014/main" id="{22626F97-ECF0-4992-A3E6-6C6FE96BF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1178" y="773799"/>
            <a:ext cx="14385644" cy="87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4143693" y="3435340"/>
            <a:ext cx="573649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7196294" y="4379337"/>
            <a:ext cx="8233202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定积分</a:t>
            </a:r>
          </a:p>
        </p:txBody>
      </p:sp>
    </p:spTree>
    <p:extLst>
      <p:ext uri="{BB962C8B-B14F-4D97-AF65-F5344CB8AC3E}">
        <p14:creationId xmlns:p14="http://schemas.microsoft.com/office/powerpoint/2010/main" val="163847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5022</TotalTime>
  <Words>37</Words>
  <Application>Microsoft Office PowerPoint</Application>
  <PresentationFormat>自定义</PresentationFormat>
  <Paragraphs>14</Paragraphs>
  <Slides>13</Slides>
  <Notes>2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Arial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李想</cp:lastModifiedBy>
  <cp:revision>71</cp:revision>
  <dcterms:modified xsi:type="dcterms:W3CDTF">2018-01-08T16:21:55Z</dcterms:modified>
</cp:coreProperties>
</file>